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350" r:id="rId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80" d="100"/>
          <a:sy n="80" d="100"/>
        </p:scale>
        <p:origin x="120" y="732"/>
      </p:cViewPr>
      <p:guideLst/>
    </p:cSldViewPr>
  </p:slideViewPr>
  <p:notesTextViewPr>
    <p:cViewPr>
      <p:scale>
        <a:sx n="1" d="1"/>
        <a:sy n="1" d="1"/>
      </p:scale>
      <p:origin x="0" y="0"/>
    </p:cViewPr>
  </p:notesTextViewPr>
  <p:sorterViewPr>
    <p:cViewPr varScale="1">
      <p:scale>
        <a:sx n="1" d="1"/>
        <a:sy n="1" d="1"/>
      </p:scale>
      <p:origin x="0" y="-50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73461C4C-783E-4BEC-80EF-2E18581BF595}" type="datetimeFigureOut">
              <a:rPr lang="en-GB" smtClean="0"/>
              <a:t>18/05/2020</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42D0C30E-4C6E-4AAE-8DD8-6441E423AC61}" type="slidenum">
              <a:rPr lang="en-GB" smtClean="0"/>
              <a:t>‹#›</a:t>
            </a:fld>
            <a:endParaRPr lang="en-GB"/>
          </a:p>
        </p:txBody>
      </p:sp>
    </p:spTree>
    <p:extLst>
      <p:ext uri="{BB962C8B-B14F-4D97-AF65-F5344CB8AC3E}">
        <p14:creationId xmlns:p14="http://schemas.microsoft.com/office/powerpoint/2010/main" val="3399111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DE9CA93-EFC7-458A-90F6-8DE217C0B439}" type="datetimeFigureOut">
              <a:rPr lang="en-GB" smtClean="0"/>
              <a:t>18/05/2020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D4C18BD-F844-43D5-BFFE-AAA53A25D808}" type="slidenum">
              <a:rPr lang="en-GB" smtClean="0"/>
              <a:t>‹#›</a:t>
            </a:fld>
            <a:endParaRPr lang="en-GB"/>
          </a:p>
        </p:txBody>
      </p:sp>
    </p:spTree>
    <p:extLst>
      <p:ext uri="{BB962C8B-B14F-4D97-AF65-F5344CB8AC3E}">
        <p14:creationId xmlns:p14="http://schemas.microsoft.com/office/powerpoint/2010/main" val="3670671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DA9E3A2-8180-410C-8DA5-5C1735D5BF9C}"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39E7D-5BAD-405E-AEC5-FB8F759DB2FD}" type="slidenum">
              <a:rPr lang="en-GB" smtClean="0"/>
              <a:t>‹#›</a:t>
            </a:fld>
            <a:endParaRPr lang="en-GB"/>
          </a:p>
        </p:txBody>
      </p:sp>
    </p:spTree>
    <p:extLst>
      <p:ext uri="{BB962C8B-B14F-4D97-AF65-F5344CB8AC3E}">
        <p14:creationId xmlns:p14="http://schemas.microsoft.com/office/powerpoint/2010/main" val="3478173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9E3A2-8180-410C-8DA5-5C1735D5BF9C}"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39E7D-5BAD-405E-AEC5-FB8F759DB2FD}" type="slidenum">
              <a:rPr lang="en-GB" smtClean="0"/>
              <a:t>‹#›</a:t>
            </a:fld>
            <a:endParaRPr lang="en-GB"/>
          </a:p>
        </p:txBody>
      </p:sp>
    </p:spTree>
    <p:extLst>
      <p:ext uri="{BB962C8B-B14F-4D97-AF65-F5344CB8AC3E}">
        <p14:creationId xmlns:p14="http://schemas.microsoft.com/office/powerpoint/2010/main" val="3652189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9E3A2-8180-410C-8DA5-5C1735D5BF9C}"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39E7D-5BAD-405E-AEC5-FB8F759DB2FD}" type="slidenum">
              <a:rPr lang="en-GB" smtClean="0"/>
              <a:t>‹#›</a:t>
            </a:fld>
            <a:endParaRPr lang="en-GB"/>
          </a:p>
        </p:txBody>
      </p:sp>
    </p:spTree>
    <p:extLst>
      <p:ext uri="{BB962C8B-B14F-4D97-AF65-F5344CB8AC3E}">
        <p14:creationId xmlns:p14="http://schemas.microsoft.com/office/powerpoint/2010/main" val="872282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9E3A2-8180-410C-8DA5-5C1735D5BF9C}"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39E7D-5BAD-405E-AEC5-FB8F759DB2FD}" type="slidenum">
              <a:rPr lang="en-GB" smtClean="0"/>
              <a:t>‹#›</a:t>
            </a:fld>
            <a:endParaRPr lang="en-GB"/>
          </a:p>
        </p:txBody>
      </p:sp>
    </p:spTree>
    <p:extLst>
      <p:ext uri="{BB962C8B-B14F-4D97-AF65-F5344CB8AC3E}">
        <p14:creationId xmlns:p14="http://schemas.microsoft.com/office/powerpoint/2010/main" val="256895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9E3A2-8180-410C-8DA5-5C1735D5BF9C}"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39E7D-5BAD-405E-AEC5-FB8F759DB2FD}" type="slidenum">
              <a:rPr lang="en-GB" smtClean="0"/>
              <a:t>‹#›</a:t>
            </a:fld>
            <a:endParaRPr lang="en-GB"/>
          </a:p>
        </p:txBody>
      </p:sp>
    </p:spTree>
    <p:extLst>
      <p:ext uri="{BB962C8B-B14F-4D97-AF65-F5344CB8AC3E}">
        <p14:creationId xmlns:p14="http://schemas.microsoft.com/office/powerpoint/2010/main" val="1741532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DA9E3A2-8180-410C-8DA5-5C1735D5BF9C}"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B39E7D-5BAD-405E-AEC5-FB8F759DB2FD}" type="slidenum">
              <a:rPr lang="en-GB" smtClean="0"/>
              <a:t>‹#›</a:t>
            </a:fld>
            <a:endParaRPr lang="en-GB"/>
          </a:p>
        </p:txBody>
      </p:sp>
    </p:spTree>
    <p:extLst>
      <p:ext uri="{BB962C8B-B14F-4D97-AF65-F5344CB8AC3E}">
        <p14:creationId xmlns:p14="http://schemas.microsoft.com/office/powerpoint/2010/main" val="56646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DA9E3A2-8180-410C-8DA5-5C1735D5BF9C}" type="datetimeFigureOut">
              <a:rPr lang="en-GB" smtClean="0"/>
              <a:t>18/05/2020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B39E7D-5BAD-405E-AEC5-FB8F759DB2FD}" type="slidenum">
              <a:rPr lang="en-GB" smtClean="0"/>
              <a:t>‹#›</a:t>
            </a:fld>
            <a:endParaRPr lang="en-GB"/>
          </a:p>
        </p:txBody>
      </p:sp>
    </p:spTree>
    <p:extLst>
      <p:ext uri="{BB962C8B-B14F-4D97-AF65-F5344CB8AC3E}">
        <p14:creationId xmlns:p14="http://schemas.microsoft.com/office/powerpoint/2010/main" val="410648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DA9E3A2-8180-410C-8DA5-5C1735D5BF9C}" type="datetimeFigureOut">
              <a:rPr lang="en-GB" smtClean="0"/>
              <a:t>18/05/2020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B39E7D-5BAD-405E-AEC5-FB8F759DB2FD}" type="slidenum">
              <a:rPr lang="en-GB" smtClean="0"/>
              <a:t>‹#›</a:t>
            </a:fld>
            <a:endParaRPr lang="en-GB"/>
          </a:p>
        </p:txBody>
      </p:sp>
    </p:spTree>
    <p:extLst>
      <p:ext uri="{BB962C8B-B14F-4D97-AF65-F5344CB8AC3E}">
        <p14:creationId xmlns:p14="http://schemas.microsoft.com/office/powerpoint/2010/main" val="60651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9E3A2-8180-410C-8DA5-5C1735D5BF9C}" type="datetimeFigureOut">
              <a:rPr lang="en-GB" smtClean="0"/>
              <a:t>18/05/2020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B39E7D-5BAD-405E-AEC5-FB8F759DB2FD}" type="slidenum">
              <a:rPr lang="en-GB" smtClean="0"/>
              <a:t>‹#›</a:t>
            </a:fld>
            <a:endParaRPr lang="en-GB"/>
          </a:p>
        </p:txBody>
      </p:sp>
    </p:spTree>
    <p:extLst>
      <p:ext uri="{BB962C8B-B14F-4D97-AF65-F5344CB8AC3E}">
        <p14:creationId xmlns:p14="http://schemas.microsoft.com/office/powerpoint/2010/main" val="142319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9E3A2-8180-410C-8DA5-5C1735D5BF9C}"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B39E7D-5BAD-405E-AEC5-FB8F759DB2FD}" type="slidenum">
              <a:rPr lang="en-GB" smtClean="0"/>
              <a:t>‹#›</a:t>
            </a:fld>
            <a:endParaRPr lang="en-GB"/>
          </a:p>
        </p:txBody>
      </p:sp>
    </p:spTree>
    <p:extLst>
      <p:ext uri="{BB962C8B-B14F-4D97-AF65-F5344CB8AC3E}">
        <p14:creationId xmlns:p14="http://schemas.microsoft.com/office/powerpoint/2010/main" val="287036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9E3A2-8180-410C-8DA5-5C1735D5BF9C}"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B39E7D-5BAD-405E-AEC5-FB8F759DB2FD}" type="slidenum">
              <a:rPr lang="en-GB" smtClean="0"/>
              <a:t>‹#›</a:t>
            </a:fld>
            <a:endParaRPr lang="en-GB"/>
          </a:p>
        </p:txBody>
      </p:sp>
    </p:spTree>
    <p:extLst>
      <p:ext uri="{BB962C8B-B14F-4D97-AF65-F5344CB8AC3E}">
        <p14:creationId xmlns:p14="http://schemas.microsoft.com/office/powerpoint/2010/main" val="429616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9E3A2-8180-410C-8DA5-5C1735D5BF9C}" type="datetimeFigureOut">
              <a:rPr lang="en-GB" smtClean="0"/>
              <a:t>18/05/2020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39E7D-5BAD-405E-AEC5-FB8F759DB2FD}" type="slidenum">
              <a:rPr lang="en-GB" smtClean="0"/>
              <a:t>‹#›</a:t>
            </a:fld>
            <a:endParaRPr lang="en-GB"/>
          </a:p>
        </p:txBody>
      </p:sp>
    </p:spTree>
    <p:extLst>
      <p:ext uri="{BB962C8B-B14F-4D97-AF65-F5344CB8AC3E}">
        <p14:creationId xmlns:p14="http://schemas.microsoft.com/office/powerpoint/2010/main" val="1002422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505" y="93240"/>
            <a:ext cx="8953242"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smtClean="0">
                <a:solidFill>
                  <a:schemeClr val="tx1"/>
                </a:solidFill>
              </a:rPr>
              <a:t>Tie dyeing using Bleach </a:t>
            </a:r>
            <a:r>
              <a:rPr lang="en-GB" sz="1400" b="1" dirty="0" smtClean="0">
                <a:solidFill>
                  <a:srgbClr val="FF0000"/>
                </a:solidFill>
              </a:rPr>
              <a:t>– </a:t>
            </a:r>
            <a:r>
              <a:rPr lang="en-GB" sz="1400" b="1" dirty="0" smtClean="0">
                <a:solidFill>
                  <a:schemeClr val="tx1"/>
                </a:solidFill>
              </a:rPr>
              <a:t>you can try this at home </a:t>
            </a:r>
            <a:r>
              <a:rPr lang="en-GB" sz="1400" b="1" dirty="0" smtClean="0">
                <a:solidFill>
                  <a:srgbClr val="FF0000"/>
                </a:solidFill>
              </a:rPr>
              <a:t>but please get permission before you do it and DO NOT try it in the house, you must go outside. </a:t>
            </a:r>
            <a:r>
              <a:rPr lang="en-GB" sz="1400" b="1" dirty="0" smtClean="0">
                <a:solidFill>
                  <a:schemeClr val="tx1"/>
                </a:solidFill>
              </a:rPr>
              <a:t>It is really fun but please be very careful and tell your family in advance that you are doing it. </a:t>
            </a:r>
          </a:p>
          <a:p>
            <a:r>
              <a:rPr lang="en-GB" sz="1400" b="1" dirty="0" smtClean="0">
                <a:solidFill>
                  <a:srgbClr val="FF0000"/>
                </a:solidFill>
              </a:rPr>
              <a:t>Put on OLD clothes to do this as if you get Bleach on your clothes it will remove the colour and may ruin good clothes.</a:t>
            </a:r>
            <a:endParaRPr lang="en-GB" sz="1400" b="1" dirty="0">
              <a:solidFill>
                <a:srgbClr val="FF0000"/>
              </a:solidFill>
            </a:endParaRPr>
          </a:p>
        </p:txBody>
      </p:sp>
      <p:pic>
        <p:nvPicPr>
          <p:cNvPr id="3" name="Picture 2"/>
          <p:cNvPicPr>
            <a:picLocks noChangeAspect="1"/>
          </p:cNvPicPr>
          <p:nvPr/>
        </p:nvPicPr>
        <p:blipFill rotWithShape="1">
          <a:blip r:embed="rId2"/>
          <a:srcRect l="9074" t="10838" r="16824" b="17580"/>
          <a:stretch/>
        </p:blipFill>
        <p:spPr>
          <a:xfrm rot="5400000">
            <a:off x="10112882" y="4452885"/>
            <a:ext cx="1213155" cy="854242"/>
          </a:xfrm>
          <a:prstGeom prst="rect">
            <a:avLst/>
          </a:prstGeom>
        </p:spPr>
      </p:pic>
      <p:pic>
        <p:nvPicPr>
          <p:cNvPr id="5" name="Picture 4"/>
          <p:cNvPicPr>
            <a:picLocks noChangeAspect="1"/>
          </p:cNvPicPr>
          <p:nvPr/>
        </p:nvPicPr>
        <p:blipFill>
          <a:blip r:embed="rId3"/>
          <a:stretch>
            <a:fillRect/>
          </a:stretch>
        </p:blipFill>
        <p:spPr>
          <a:xfrm rot="16200000">
            <a:off x="11352224" y="4029175"/>
            <a:ext cx="730157" cy="971519"/>
          </a:xfrm>
          <a:prstGeom prst="rect">
            <a:avLst/>
          </a:prstGeom>
        </p:spPr>
      </p:pic>
      <p:pic>
        <p:nvPicPr>
          <p:cNvPr id="6" name="Picture 5"/>
          <p:cNvPicPr>
            <a:picLocks noChangeAspect="1"/>
          </p:cNvPicPr>
          <p:nvPr/>
        </p:nvPicPr>
        <p:blipFill rotWithShape="1">
          <a:blip r:embed="rId4"/>
          <a:srcRect l="13372" r="1599"/>
          <a:stretch/>
        </p:blipFill>
        <p:spPr>
          <a:xfrm rot="10800000">
            <a:off x="11303018" y="4908316"/>
            <a:ext cx="764268" cy="675520"/>
          </a:xfrm>
          <a:prstGeom prst="rect">
            <a:avLst/>
          </a:prstGeom>
        </p:spPr>
      </p:pic>
      <p:pic>
        <p:nvPicPr>
          <p:cNvPr id="7" name="Picture 6"/>
          <p:cNvPicPr>
            <a:picLocks noChangeAspect="1"/>
          </p:cNvPicPr>
          <p:nvPr/>
        </p:nvPicPr>
        <p:blipFill rotWithShape="1">
          <a:blip r:embed="rId5"/>
          <a:srcRect l="18671" t="17327" b="15709"/>
          <a:stretch/>
        </p:blipFill>
        <p:spPr>
          <a:xfrm>
            <a:off x="5330107" y="4904077"/>
            <a:ext cx="1098218" cy="1203158"/>
          </a:xfrm>
          <a:prstGeom prst="rect">
            <a:avLst/>
          </a:prstGeom>
        </p:spPr>
      </p:pic>
      <p:pic>
        <p:nvPicPr>
          <p:cNvPr id="8" name="Picture 7"/>
          <p:cNvPicPr>
            <a:picLocks noChangeAspect="1"/>
          </p:cNvPicPr>
          <p:nvPr/>
        </p:nvPicPr>
        <p:blipFill>
          <a:blip r:embed="rId6"/>
          <a:stretch>
            <a:fillRect/>
          </a:stretch>
        </p:blipFill>
        <p:spPr>
          <a:xfrm>
            <a:off x="10439876" y="1759670"/>
            <a:ext cx="1271480" cy="1691783"/>
          </a:xfrm>
          <a:prstGeom prst="rect">
            <a:avLst/>
          </a:prstGeom>
        </p:spPr>
      </p:pic>
      <p:pic>
        <p:nvPicPr>
          <p:cNvPr id="9" name="Picture 8"/>
          <p:cNvPicPr>
            <a:picLocks noChangeAspect="1"/>
          </p:cNvPicPr>
          <p:nvPr/>
        </p:nvPicPr>
        <p:blipFill>
          <a:blip r:embed="rId7"/>
          <a:stretch>
            <a:fillRect/>
          </a:stretch>
        </p:blipFill>
        <p:spPr>
          <a:xfrm rot="5400000">
            <a:off x="6343657" y="5063522"/>
            <a:ext cx="1220839" cy="915629"/>
          </a:xfrm>
          <a:prstGeom prst="rect">
            <a:avLst/>
          </a:prstGeom>
        </p:spPr>
      </p:pic>
      <p:pic>
        <p:nvPicPr>
          <p:cNvPr id="10" name="Picture 9"/>
          <p:cNvPicPr>
            <a:picLocks noChangeAspect="1"/>
          </p:cNvPicPr>
          <p:nvPr/>
        </p:nvPicPr>
        <p:blipFill>
          <a:blip r:embed="rId8"/>
          <a:stretch>
            <a:fillRect/>
          </a:stretch>
        </p:blipFill>
        <p:spPr>
          <a:xfrm>
            <a:off x="4105341" y="4631350"/>
            <a:ext cx="1137570" cy="1513607"/>
          </a:xfrm>
          <a:prstGeom prst="rect">
            <a:avLst/>
          </a:prstGeom>
        </p:spPr>
      </p:pic>
      <p:pic>
        <p:nvPicPr>
          <p:cNvPr id="11" name="Picture 10"/>
          <p:cNvPicPr>
            <a:picLocks noChangeAspect="1"/>
          </p:cNvPicPr>
          <p:nvPr/>
        </p:nvPicPr>
        <p:blipFill rotWithShape="1">
          <a:blip r:embed="rId9"/>
          <a:srcRect l="18260" r="13217"/>
          <a:stretch/>
        </p:blipFill>
        <p:spPr>
          <a:xfrm>
            <a:off x="9406111" y="4805802"/>
            <a:ext cx="757990" cy="1471863"/>
          </a:xfrm>
          <a:prstGeom prst="rect">
            <a:avLst/>
          </a:prstGeom>
        </p:spPr>
      </p:pic>
      <p:pic>
        <p:nvPicPr>
          <p:cNvPr id="12" name="Picture 11"/>
          <p:cNvPicPr>
            <a:picLocks noChangeAspect="1"/>
          </p:cNvPicPr>
          <p:nvPr/>
        </p:nvPicPr>
        <p:blipFill>
          <a:blip r:embed="rId10"/>
          <a:stretch>
            <a:fillRect/>
          </a:stretch>
        </p:blipFill>
        <p:spPr>
          <a:xfrm>
            <a:off x="8572014" y="5444866"/>
            <a:ext cx="792646" cy="1054665"/>
          </a:xfrm>
          <a:prstGeom prst="rect">
            <a:avLst/>
          </a:prstGeom>
        </p:spPr>
      </p:pic>
      <p:pic>
        <p:nvPicPr>
          <p:cNvPr id="14" name="Picture 13"/>
          <p:cNvPicPr>
            <a:picLocks noChangeAspect="1"/>
          </p:cNvPicPr>
          <p:nvPr/>
        </p:nvPicPr>
        <p:blipFill>
          <a:blip r:embed="rId11"/>
          <a:stretch>
            <a:fillRect/>
          </a:stretch>
        </p:blipFill>
        <p:spPr>
          <a:xfrm>
            <a:off x="1169893" y="1637502"/>
            <a:ext cx="1433763" cy="1075322"/>
          </a:xfrm>
          <a:prstGeom prst="rect">
            <a:avLst/>
          </a:prstGeom>
        </p:spPr>
      </p:pic>
      <p:pic>
        <p:nvPicPr>
          <p:cNvPr id="15" name="Picture 14"/>
          <p:cNvPicPr>
            <a:picLocks noChangeAspect="1"/>
          </p:cNvPicPr>
          <p:nvPr/>
        </p:nvPicPr>
        <p:blipFill>
          <a:blip r:embed="rId12"/>
          <a:stretch>
            <a:fillRect/>
          </a:stretch>
        </p:blipFill>
        <p:spPr>
          <a:xfrm>
            <a:off x="1169607" y="2760214"/>
            <a:ext cx="1409717" cy="1057289"/>
          </a:xfrm>
          <a:prstGeom prst="rect">
            <a:avLst/>
          </a:prstGeom>
        </p:spPr>
      </p:pic>
      <p:pic>
        <p:nvPicPr>
          <p:cNvPr id="16" name="Picture 15"/>
          <p:cNvPicPr>
            <a:picLocks noChangeAspect="1"/>
          </p:cNvPicPr>
          <p:nvPr/>
        </p:nvPicPr>
        <p:blipFill>
          <a:blip r:embed="rId13"/>
          <a:stretch>
            <a:fillRect/>
          </a:stretch>
        </p:blipFill>
        <p:spPr>
          <a:xfrm rot="5400000">
            <a:off x="-169216" y="1841282"/>
            <a:ext cx="1414297" cy="1060723"/>
          </a:xfrm>
          <a:prstGeom prst="rect">
            <a:avLst/>
          </a:prstGeom>
        </p:spPr>
      </p:pic>
      <p:pic>
        <p:nvPicPr>
          <p:cNvPr id="17" name="Picture 16"/>
          <p:cNvPicPr>
            <a:picLocks noChangeAspect="1"/>
          </p:cNvPicPr>
          <p:nvPr/>
        </p:nvPicPr>
        <p:blipFill rotWithShape="1">
          <a:blip r:embed="rId14"/>
          <a:srcRect l="10825" t="21200" r="12403" b="22134"/>
          <a:stretch/>
        </p:blipFill>
        <p:spPr>
          <a:xfrm rot="5400000">
            <a:off x="2342799" y="2663418"/>
            <a:ext cx="1347536" cy="745958"/>
          </a:xfrm>
          <a:prstGeom prst="rect">
            <a:avLst/>
          </a:prstGeom>
        </p:spPr>
      </p:pic>
      <p:pic>
        <p:nvPicPr>
          <p:cNvPr id="18" name="Picture 17"/>
          <p:cNvPicPr>
            <a:picLocks noChangeAspect="1"/>
          </p:cNvPicPr>
          <p:nvPr/>
        </p:nvPicPr>
        <p:blipFill>
          <a:blip r:embed="rId15"/>
          <a:stretch>
            <a:fillRect/>
          </a:stretch>
        </p:blipFill>
        <p:spPr>
          <a:xfrm rot="5400000">
            <a:off x="200775" y="4844805"/>
            <a:ext cx="1089408" cy="817056"/>
          </a:xfrm>
          <a:prstGeom prst="rect">
            <a:avLst/>
          </a:prstGeom>
        </p:spPr>
      </p:pic>
      <p:pic>
        <p:nvPicPr>
          <p:cNvPr id="20" name="Picture 19"/>
          <p:cNvPicPr>
            <a:picLocks noChangeAspect="1"/>
          </p:cNvPicPr>
          <p:nvPr/>
        </p:nvPicPr>
        <p:blipFill>
          <a:blip r:embed="rId16"/>
          <a:stretch>
            <a:fillRect/>
          </a:stretch>
        </p:blipFill>
        <p:spPr>
          <a:xfrm>
            <a:off x="5791686" y="2050093"/>
            <a:ext cx="1547344" cy="1160508"/>
          </a:xfrm>
          <a:prstGeom prst="rect">
            <a:avLst/>
          </a:prstGeom>
        </p:spPr>
      </p:pic>
      <p:pic>
        <p:nvPicPr>
          <p:cNvPr id="21" name="Picture 20"/>
          <p:cNvPicPr>
            <a:picLocks noChangeAspect="1"/>
          </p:cNvPicPr>
          <p:nvPr/>
        </p:nvPicPr>
        <p:blipFill>
          <a:blip r:embed="rId17"/>
          <a:stretch>
            <a:fillRect/>
          </a:stretch>
        </p:blipFill>
        <p:spPr>
          <a:xfrm>
            <a:off x="7456790" y="2042059"/>
            <a:ext cx="1538769" cy="1154077"/>
          </a:xfrm>
          <a:prstGeom prst="rect">
            <a:avLst/>
          </a:prstGeom>
        </p:spPr>
      </p:pic>
      <p:pic>
        <p:nvPicPr>
          <p:cNvPr id="22" name="Picture 21"/>
          <p:cNvPicPr>
            <a:picLocks noChangeAspect="1"/>
          </p:cNvPicPr>
          <p:nvPr/>
        </p:nvPicPr>
        <p:blipFill rotWithShape="1">
          <a:blip r:embed="rId18"/>
          <a:srcRect r="12557"/>
          <a:stretch/>
        </p:blipFill>
        <p:spPr>
          <a:xfrm>
            <a:off x="1665044" y="4738420"/>
            <a:ext cx="1118503" cy="959346"/>
          </a:xfrm>
          <a:prstGeom prst="rect">
            <a:avLst/>
          </a:prstGeom>
        </p:spPr>
      </p:pic>
      <p:pic>
        <p:nvPicPr>
          <p:cNvPr id="23" name="Picture 22"/>
          <p:cNvPicPr>
            <a:picLocks noChangeAspect="1"/>
          </p:cNvPicPr>
          <p:nvPr/>
        </p:nvPicPr>
        <p:blipFill rotWithShape="1">
          <a:blip r:embed="rId19"/>
          <a:srcRect t="2275" r="60132"/>
          <a:stretch/>
        </p:blipFill>
        <p:spPr>
          <a:xfrm rot="5400000">
            <a:off x="3987548" y="1550611"/>
            <a:ext cx="1215189" cy="2233999"/>
          </a:xfrm>
          <a:prstGeom prst="rect">
            <a:avLst/>
          </a:prstGeom>
        </p:spPr>
      </p:pic>
      <p:pic>
        <p:nvPicPr>
          <p:cNvPr id="24" name="Picture 23"/>
          <p:cNvPicPr>
            <a:picLocks noChangeAspect="1"/>
          </p:cNvPicPr>
          <p:nvPr/>
        </p:nvPicPr>
        <p:blipFill>
          <a:blip r:embed="rId20"/>
          <a:stretch>
            <a:fillRect/>
          </a:stretch>
        </p:blipFill>
        <p:spPr>
          <a:xfrm rot="5400000">
            <a:off x="8942801" y="2124095"/>
            <a:ext cx="1225190" cy="918893"/>
          </a:xfrm>
          <a:prstGeom prst="rect">
            <a:avLst/>
          </a:prstGeom>
        </p:spPr>
      </p:pic>
      <p:pic>
        <p:nvPicPr>
          <p:cNvPr id="25" name="Picture 24"/>
          <p:cNvPicPr>
            <a:picLocks noChangeAspect="1"/>
          </p:cNvPicPr>
          <p:nvPr/>
        </p:nvPicPr>
        <p:blipFill rotWithShape="1">
          <a:blip r:embed="rId21"/>
          <a:srcRect l="17955" t="21742" b="14779"/>
          <a:stretch/>
        </p:blipFill>
        <p:spPr>
          <a:xfrm rot="5400000">
            <a:off x="2837334" y="4949001"/>
            <a:ext cx="1513607" cy="878306"/>
          </a:xfrm>
          <a:prstGeom prst="rect">
            <a:avLst/>
          </a:prstGeom>
        </p:spPr>
      </p:pic>
      <p:pic>
        <p:nvPicPr>
          <p:cNvPr id="26" name="Picture 25"/>
          <p:cNvPicPr>
            <a:picLocks noChangeAspect="1"/>
          </p:cNvPicPr>
          <p:nvPr/>
        </p:nvPicPr>
        <p:blipFill>
          <a:blip r:embed="rId22"/>
          <a:stretch>
            <a:fillRect/>
          </a:stretch>
        </p:blipFill>
        <p:spPr>
          <a:xfrm rot="5400000">
            <a:off x="7298764" y="4921529"/>
            <a:ext cx="1395569" cy="1046677"/>
          </a:xfrm>
          <a:prstGeom prst="rect">
            <a:avLst/>
          </a:prstGeom>
        </p:spPr>
      </p:pic>
      <p:pic>
        <p:nvPicPr>
          <p:cNvPr id="27" name="Picture 26"/>
          <p:cNvPicPr>
            <a:picLocks noChangeAspect="1"/>
          </p:cNvPicPr>
          <p:nvPr/>
        </p:nvPicPr>
        <p:blipFill>
          <a:blip r:embed="rId23"/>
          <a:stretch>
            <a:fillRect/>
          </a:stretch>
        </p:blipFill>
        <p:spPr>
          <a:xfrm rot="5400000">
            <a:off x="8451742" y="4496049"/>
            <a:ext cx="1056860" cy="792646"/>
          </a:xfrm>
          <a:prstGeom prst="rect">
            <a:avLst/>
          </a:prstGeom>
        </p:spPr>
      </p:pic>
      <p:sp>
        <p:nvSpPr>
          <p:cNvPr id="29" name="TextBox 28"/>
          <p:cNvSpPr txBox="1"/>
          <p:nvPr/>
        </p:nvSpPr>
        <p:spPr>
          <a:xfrm>
            <a:off x="-1324" y="3123199"/>
            <a:ext cx="1100886" cy="12772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1. Choose a coloured  </a:t>
            </a:r>
          </a:p>
          <a:p>
            <a:r>
              <a:rPr lang="en-GB" sz="1100" dirty="0" smtClean="0"/>
              <a:t>t-shirt that you would like to bleach tie dye. 100% cotton will work best.</a:t>
            </a:r>
            <a:endParaRPr lang="en-GB" sz="1100" dirty="0"/>
          </a:p>
        </p:txBody>
      </p:sp>
      <p:sp>
        <p:nvSpPr>
          <p:cNvPr id="30" name="TextBox 29"/>
          <p:cNvSpPr txBox="1"/>
          <p:nvPr/>
        </p:nvSpPr>
        <p:spPr>
          <a:xfrm>
            <a:off x="1143853" y="3864893"/>
            <a:ext cx="2245693"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2. Go outside onto the pavement and swirl your t-shirt using your hand to twirl as in picture. This will create the pattern of your tie dye.</a:t>
            </a:r>
            <a:endParaRPr lang="en-GB" sz="1100" dirty="0"/>
          </a:p>
        </p:txBody>
      </p:sp>
      <p:sp>
        <p:nvSpPr>
          <p:cNvPr id="31" name="TextBox 30"/>
          <p:cNvSpPr txBox="1"/>
          <p:nvPr/>
        </p:nvSpPr>
        <p:spPr>
          <a:xfrm>
            <a:off x="3465106" y="3364019"/>
            <a:ext cx="2245693" cy="12772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3</a:t>
            </a:r>
            <a:r>
              <a:rPr lang="en-GB" sz="1100" dirty="0" smtClean="0"/>
              <a:t>. Put on rubber gloves to protect your hands. Carefully apply the bleach using lines up and down and side to side on your t-shirts.</a:t>
            </a:r>
            <a:r>
              <a:rPr lang="en-GB" sz="1100" dirty="0"/>
              <a:t> </a:t>
            </a:r>
            <a:r>
              <a:rPr lang="en-GB" sz="1100" b="1" dirty="0" smtClean="0"/>
              <a:t>DO NOT get the bleach on your own clothes as it will REMOVE the colour.</a:t>
            </a:r>
            <a:endParaRPr lang="en-GB" sz="1100" b="1" dirty="0"/>
          </a:p>
        </p:txBody>
      </p:sp>
      <p:sp>
        <p:nvSpPr>
          <p:cNvPr id="32" name="TextBox 31"/>
          <p:cNvSpPr txBox="1"/>
          <p:nvPr/>
        </p:nvSpPr>
        <p:spPr>
          <a:xfrm>
            <a:off x="6216183" y="3364019"/>
            <a:ext cx="2245693"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4. As you apply the bleach you will see it remove the colour – it looks ace. It’s like magic!!!! </a:t>
            </a:r>
            <a:endParaRPr lang="en-GB" sz="1100" dirty="0"/>
          </a:p>
        </p:txBody>
      </p:sp>
      <p:sp>
        <p:nvSpPr>
          <p:cNvPr id="33" name="TextBox 32"/>
          <p:cNvSpPr txBox="1"/>
          <p:nvPr/>
        </p:nvSpPr>
        <p:spPr>
          <a:xfrm>
            <a:off x="9040196" y="3257723"/>
            <a:ext cx="1157246"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5.Leave for about 15 </a:t>
            </a:r>
            <a:r>
              <a:rPr lang="en-GB" sz="1100" dirty="0" err="1" smtClean="0"/>
              <a:t>mins</a:t>
            </a:r>
            <a:r>
              <a:rPr lang="en-GB" sz="1100" dirty="0" smtClean="0"/>
              <a:t> until it looks right.</a:t>
            </a:r>
            <a:endParaRPr lang="en-GB" sz="1100" dirty="0"/>
          </a:p>
        </p:txBody>
      </p:sp>
      <p:sp>
        <p:nvSpPr>
          <p:cNvPr id="35" name="TextBox 34"/>
          <p:cNvSpPr txBox="1"/>
          <p:nvPr/>
        </p:nvSpPr>
        <p:spPr>
          <a:xfrm>
            <a:off x="10439874" y="3509881"/>
            <a:ext cx="1350055"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6. Hold it up to see what the results are.</a:t>
            </a:r>
            <a:endParaRPr lang="en-GB" sz="1100" dirty="0"/>
          </a:p>
        </p:txBody>
      </p:sp>
      <p:sp>
        <p:nvSpPr>
          <p:cNvPr id="36" name="TextBox 35"/>
          <p:cNvSpPr txBox="1"/>
          <p:nvPr/>
        </p:nvSpPr>
        <p:spPr>
          <a:xfrm>
            <a:off x="9183498" y="53265"/>
            <a:ext cx="2291377" cy="166199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smtClean="0">
                <a:solidFill>
                  <a:srgbClr val="FF0000"/>
                </a:solidFill>
              </a:rPr>
              <a:t>Equipment</a:t>
            </a:r>
          </a:p>
          <a:p>
            <a:pPr marL="285750" indent="-285750">
              <a:buFont typeface="Arial" panose="020B0604020202020204" pitchFamily="34" charset="0"/>
              <a:buChar char="•"/>
            </a:pPr>
            <a:r>
              <a:rPr lang="en-GB" sz="1400" dirty="0" smtClean="0"/>
              <a:t>Rubber gloves</a:t>
            </a:r>
          </a:p>
          <a:p>
            <a:pPr marL="285750" indent="-285750">
              <a:buFont typeface="Arial" panose="020B0604020202020204" pitchFamily="34" charset="0"/>
              <a:buChar char="•"/>
            </a:pPr>
            <a:r>
              <a:rPr lang="en-GB" sz="1400" dirty="0" smtClean="0"/>
              <a:t>T-shirt</a:t>
            </a:r>
          </a:p>
          <a:p>
            <a:pPr marL="285750" indent="-285750">
              <a:buFont typeface="Arial" panose="020B0604020202020204" pitchFamily="34" charset="0"/>
              <a:buChar char="•"/>
            </a:pPr>
            <a:r>
              <a:rPr lang="en-GB" sz="1400" dirty="0" smtClean="0"/>
              <a:t>Jeans or anything similar</a:t>
            </a:r>
          </a:p>
          <a:p>
            <a:pPr marL="285750" indent="-285750">
              <a:buFont typeface="Arial" panose="020B0604020202020204" pitchFamily="34" charset="0"/>
              <a:buChar char="•"/>
            </a:pPr>
            <a:r>
              <a:rPr lang="en-GB" sz="1400" dirty="0" smtClean="0"/>
              <a:t>Bottle of Bleach</a:t>
            </a:r>
          </a:p>
          <a:p>
            <a:pPr marL="285750" indent="-285750">
              <a:buFont typeface="Arial" panose="020B0604020202020204" pitchFamily="34" charset="0"/>
              <a:buChar char="•"/>
            </a:pPr>
            <a:r>
              <a:rPr lang="en-GB" sz="1400" dirty="0" smtClean="0"/>
              <a:t>Bucket for cold water</a:t>
            </a:r>
          </a:p>
          <a:p>
            <a:pPr marL="285750" indent="-285750">
              <a:buFont typeface="Arial" panose="020B0604020202020204" pitchFamily="34" charset="0"/>
              <a:buChar char="•"/>
            </a:pPr>
            <a:r>
              <a:rPr lang="en-GB" sz="1400" dirty="0" smtClean="0"/>
              <a:t>Washing line</a:t>
            </a:r>
          </a:p>
        </p:txBody>
      </p:sp>
      <p:sp>
        <p:nvSpPr>
          <p:cNvPr id="37" name="TextBox 36"/>
          <p:cNvSpPr txBox="1"/>
          <p:nvPr/>
        </p:nvSpPr>
        <p:spPr>
          <a:xfrm>
            <a:off x="7571" y="5836004"/>
            <a:ext cx="1465693" cy="9387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7. If you are bleaching jeans, lay them out on the pavement an choose a leg to bleach.</a:t>
            </a:r>
            <a:endParaRPr lang="en-GB" sz="1100" dirty="0"/>
          </a:p>
        </p:txBody>
      </p:sp>
      <p:sp>
        <p:nvSpPr>
          <p:cNvPr id="38" name="TextBox 37"/>
          <p:cNvSpPr txBox="1"/>
          <p:nvPr/>
        </p:nvSpPr>
        <p:spPr>
          <a:xfrm>
            <a:off x="1532148" y="5836004"/>
            <a:ext cx="1465693" cy="9387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8. Apply the bleach liberally to one side. Use a sponge to rub the bleach in and cover the whole leg.</a:t>
            </a:r>
            <a:endParaRPr lang="en-GB" sz="1100" dirty="0"/>
          </a:p>
        </p:txBody>
      </p:sp>
      <p:sp>
        <p:nvSpPr>
          <p:cNvPr id="39" name="TextBox 38"/>
          <p:cNvSpPr txBox="1"/>
          <p:nvPr/>
        </p:nvSpPr>
        <p:spPr>
          <a:xfrm>
            <a:off x="3079113" y="6179063"/>
            <a:ext cx="2277146"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9</a:t>
            </a:r>
            <a:r>
              <a:rPr lang="en-GB" sz="1100" dirty="0" smtClean="0"/>
              <a:t>. Leave the jeans with the bleach on to dry in the sun. You will see the colour change after about 20 </a:t>
            </a:r>
            <a:r>
              <a:rPr lang="en-GB" sz="1100" dirty="0" err="1" smtClean="0"/>
              <a:t>mins</a:t>
            </a:r>
            <a:r>
              <a:rPr lang="en-GB" sz="1100" dirty="0" smtClean="0"/>
              <a:t>.</a:t>
            </a:r>
            <a:endParaRPr lang="en-GB" sz="1100" dirty="0"/>
          </a:p>
        </p:txBody>
      </p:sp>
      <p:sp>
        <p:nvSpPr>
          <p:cNvPr id="40" name="TextBox 39"/>
          <p:cNvSpPr txBox="1"/>
          <p:nvPr/>
        </p:nvSpPr>
        <p:spPr>
          <a:xfrm>
            <a:off x="5450389" y="6174559"/>
            <a:ext cx="3101278"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10. Wash all clothes thoroughly in cold water, rinsing away all bleach. Wring out clothes and hang on the washing line to dry.</a:t>
            </a:r>
            <a:endParaRPr lang="en-GB" sz="1100" dirty="0"/>
          </a:p>
        </p:txBody>
      </p:sp>
      <p:sp>
        <p:nvSpPr>
          <p:cNvPr id="41" name="TextBox 40"/>
          <p:cNvSpPr txBox="1"/>
          <p:nvPr/>
        </p:nvSpPr>
        <p:spPr>
          <a:xfrm>
            <a:off x="10164101" y="5578625"/>
            <a:ext cx="2009795" cy="12772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11. Once dry you can rinse again and then you must machine wash to make sure all bleach is removed. Make sure you Machine wash as this will stop the bleach from deteriorating your clothes.</a:t>
            </a:r>
            <a:endParaRPr lang="en-GB" sz="1100" dirty="0"/>
          </a:p>
        </p:txBody>
      </p:sp>
    </p:spTree>
    <p:extLst>
      <p:ext uri="{BB962C8B-B14F-4D97-AF65-F5344CB8AC3E}">
        <p14:creationId xmlns:p14="http://schemas.microsoft.com/office/powerpoint/2010/main" val="1000132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2130</TotalTime>
  <Words>374</Words>
  <Application>Microsoft Office PowerPoint</Application>
  <PresentationFormat>Widescreen</PresentationFormat>
  <Paragraphs>21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Clark</dc:creator>
  <cp:lastModifiedBy>A Jackson</cp:lastModifiedBy>
  <cp:revision>170</cp:revision>
  <cp:lastPrinted>2018-03-22T16:07:05Z</cp:lastPrinted>
  <dcterms:created xsi:type="dcterms:W3CDTF">2018-01-16T10:52:00Z</dcterms:created>
  <dcterms:modified xsi:type="dcterms:W3CDTF">2020-05-18T13:44:09Z</dcterms:modified>
</cp:coreProperties>
</file>