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330" r:id="rId2"/>
    <p:sldId id="331" r:id="rId3"/>
    <p:sldId id="325" r:id="rId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1" d="100"/>
          <a:sy n="81" d="100"/>
        </p:scale>
        <p:origin x="114" y="708"/>
      </p:cViewPr>
      <p:guideLst/>
    </p:cSldViewPr>
  </p:slideViewPr>
  <p:notesTextViewPr>
    <p:cViewPr>
      <p:scale>
        <a:sx n="1" d="1"/>
        <a:sy n="1" d="1"/>
      </p:scale>
      <p:origin x="0" y="0"/>
    </p:cViewPr>
  </p:notesTextViewPr>
  <p:sorterViewPr>
    <p:cViewPr varScale="1">
      <p:scale>
        <a:sx n="1" d="1"/>
        <a:sy n="1" d="1"/>
      </p:scale>
      <p:origin x="0" y="-5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73461C4C-783E-4BEC-80EF-2E18581BF595}" type="datetimeFigureOut">
              <a:rPr lang="en-GB" smtClean="0"/>
              <a:t>18/05/2020</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2D0C30E-4C6E-4AAE-8DD8-6441E423AC61}" type="slidenum">
              <a:rPr lang="en-GB" smtClean="0"/>
              <a:t>‹#›</a:t>
            </a:fld>
            <a:endParaRPr lang="en-GB"/>
          </a:p>
        </p:txBody>
      </p:sp>
    </p:spTree>
    <p:extLst>
      <p:ext uri="{BB962C8B-B14F-4D97-AF65-F5344CB8AC3E}">
        <p14:creationId xmlns:p14="http://schemas.microsoft.com/office/powerpoint/2010/main" val="3399111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DE9CA93-EFC7-458A-90F6-8DE217C0B439}" type="datetimeFigureOut">
              <a:rPr lang="en-GB" smtClean="0"/>
              <a:t>18/05/2020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D4C18BD-F844-43D5-BFFE-AAA53A25D808}" type="slidenum">
              <a:rPr lang="en-GB" smtClean="0"/>
              <a:t>‹#›</a:t>
            </a:fld>
            <a:endParaRPr lang="en-GB"/>
          </a:p>
        </p:txBody>
      </p:sp>
    </p:spTree>
    <p:extLst>
      <p:ext uri="{BB962C8B-B14F-4D97-AF65-F5344CB8AC3E}">
        <p14:creationId xmlns:p14="http://schemas.microsoft.com/office/powerpoint/2010/main" val="367067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347817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365218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87228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25689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174153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9E3A2-8180-410C-8DA5-5C1735D5BF9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56646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9E3A2-8180-410C-8DA5-5C1735D5BF9C}"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410648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9E3A2-8180-410C-8DA5-5C1735D5BF9C}"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60651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9E3A2-8180-410C-8DA5-5C1735D5BF9C}"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14231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9E3A2-8180-410C-8DA5-5C1735D5BF9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287036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9E3A2-8180-410C-8DA5-5C1735D5BF9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42961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9E3A2-8180-410C-8DA5-5C1735D5BF9C}" type="datetimeFigureOut">
              <a:rPr lang="en-GB" smtClean="0"/>
              <a:t>18/05/2020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9E7D-5BAD-405E-AEC5-FB8F759DB2FD}" type="slidenum">
              <a:rPr lang="en-GB" smtClean="0"/>
              <a:t>‹#›</a:t>
            </a:fld>
            <a:endParaRPr lang="en-GB"/>
          </a:p>
        </p:txBody>
      </p:sp>
    </p:spTree>
    <p:extLst>
      <p:ext uri="{BB962C8B-B14F-4D97-AF65-F5344CB8AC3E}">
        <p14:creationId xmlns:p14="http://schemas.microsoft.com/office/powerpoint/2010/main" val="100242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75" y="148856"/>
            <a:ext cx="372686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Task - Potato Block Printing at home!</a:t>
            </a:r>
            <a:endParaRPr lang="en-GB" dirty="0"/>
          </a:p>
        </p:txBody>
      </p:sp>
      <p:pic>
        <p:nvPicPr>
          <p:cNvPr id="4" name="Picture 3"/>
          <p:cNvPicPr>
            <a:picLocks noChangeAspect="1"/>
          </p:cNvPicPr>
          <p:nvPr/>
        </p:nvPicPr>
        <p:blipFill>
          <a:blip r:embed="rId2"/>
          <a:stretch>
            <a:fillRect/>
          </a:stretch>
        </p:blipFill>
        <p:spPr>
          <a:xfrm>
            <a:off x="146047" y="589817"/>
            <a:ext cx="2153653" cy="1615240"/>
          </a:xfrm>
          <a:prstGeom prst="rect">
            <a:avLst/>
          </a:prstGeom>
        </p:spPr>
      </p:pic>
      <p:pic>
        <p:nvPicPr>
          <p:cNvPr id="3" name="Picture 2"/>
          <p:cNvPicPr>
            <a:picLocks noChangeAspect="1"/>
          </p:cNvPicPr>
          <p:nvPr/>
        </p:nvPicPr>
        <p:blipFill rotWithShape="1">
          <a:blip r:embed="rId3"/>
          <a:srcRect l="23885" t="47658" b="9180"/>
          <a:stretch/>
        </p:blipFill>
        <p:spPr>
          <a:xfrm>
            <a:off x="2566787" y="613063"/>
            <a:ext cx="1510949" cy="1140031"/>
          </a:xfrm>
          <a:prstGeom prst="rect">
            <a:avLst/>
          </a:prstGeom>
        </p:spPr>
      </p:pic>
      <p:pic>
        <p:nvPicPr>
          <p:cNvPr id="5" name="Picture 4"/>
          <p:cNvPicPr>
            <a:picLocks noChangeAspect="1"/>
          </p:cNvPicPr>
          <p:nvPr/>
        </p:nvPicPr>
        <p:blipFill>
          <a:blip r:embed="rId4"/>
          <a:stretch>
            <a:fillRect/>
          </a:stretch>
        </p:blipFill>
        <p:spPr>
          <a:xfrm>
            <a:off x="4660385" y="613063"/>
            <a:ext cx="2122658" cy="1591994"/>
          </a:xfrm>
          <a:prstGeom prst="rect">
            <a:avLst/>
          </a:prstGeom>
        </p:spPr>
      </p:pic>
      <p:pic>
        <p:nvPicPr>
          <p:cNvPr id="8" name="Picture 7"/>
          <p:cNvPicPr>
            <a:picLocks noChangeAspect="1"/>
          </p:cNvPicPr>
          <p:nvPr/>
        </p:nvPicPr>
        <p:blipFill>
          <a:blip r:embed="rId5"/>
          <a:stretch>
            <a:fillRect/>
          </a:stretch>
        </p:blipFill>
        <p:spPr>
          <a:xfrm>
            <a:off x="9637681" y="613063"/>
            <a:ext cx="2118246" cy="1591994"/>
          </a:xfrm>
          <a:prstGeom prst="rect">
            <a:avLst/>
          </a:prstGeom>
        </p:spPr>
      </p:pic>
      <p:pic>
        <p:nvPicPr>
          <p:cNvPr id="9" name="Picture 8"/>
          <p:cNvPicPr>
            <a:picLocks noChangeAspect="1"/>
          </p:cNvPicPr>
          <p:nvPr/>
        </p:nvPicPr>
        <p:blipFill>
          <a:blip r:embed="rId6"/>
          <a:stretch>
            <a:fillRect/>
          </a:stretch>
        </p:blipFill>
        <p:spPr>
          <a:xfrm>
            <a:off x="350874" y="3222470"/>
            <a:ext cx="1104622" cy="1469767"/>
          </a:xfrm>
          <a:prstGeom prst="rect">
            <a:avLst/>
          </a:prstGeom>
        </p:spPr>
      </p:pic>
      <p:pic>
        <p:nvPicPr>
          <p:cNvPr id="10" name="Picture 9"/>
          <p:cNvPicPr>
            <a:picLocks noChangeAspect="1"/>
          </p:cNvPicPr>
          <p:nvPr/>
        </p:nvPicPr>
        <p:blipFill>
          <a:blip r:embed="rId7"/>
          <a:stretch>
            <a:fillRect/>
          </a:stretch>
        </p:blipFill>
        <p:spPr>
          <a:xfrm>
            <a:off x="257228" y="4852442"/>
            <a:ext cx="1644723" cy="1233543"/>
          </a:xfrm>
          <a:prstGeom prst="rect">
            <a:avLst/>
          </a:prstGeom>
        </p:spPr>
      </p:pic>
      <p:pic>
        <p:nvPicPr>
          <p:cNvPr id="11" name="Picture 10"/>
          <p:cNvPicPr>
            <a:picLocks noChangeAspect="1"/>
          </p:cNvPicPr>
          <p:nvPr/>
        </p:nvPicPr>
        <p:blipFill>
          <a:blip r:embed="rId8"/>
          <a:stretch>
            <a:fillRect/>
          </a:stretch>
        </p:blipFill>
        <p:spPr>
          <a:xfrm>
            <a:off x="4448888" y="3263982"/>
            <a:ext cx="2042555" cy="1531917"/>
          </a:xfrm>
          <a:prstGeom prst="rect">
            <a:avLst/>
          </a:prstGeom>
        </p:spPr>
      </p:pic>
      <p:pic>
        <p:nvPicPr>
          <p:cNvPr id="12" name="Picture 11"/>
          <p:cNvPicPr>
            <a:picLocks noChangeAspect="1"/>
          </p:cNvPicPr>
          <p:nvPr/>
        </p:nvPicPr>
        <p:blipFill>
          <a:blip r:embed="rId9"/>
          <a:stretch>
            <a:fillRect/>
          </a:stretch>
        </p:blipFill>
        <p:spPr>
          <a:xfrm>
            <a:off x="5221165" y="4265963"/>
            <a:ext cx="2377702" cy="1783276"/>
          </a:xfrm>
          <a:prstGeom prst="rect">
            <a:avLst/>
          </a:prstGeom>
        </p:spPr>
      </p:pic>
      <p:pic>
        <p:nvPicPr>
          <p:cNvPr id="13" name="Picture 12"/>
          <p:cNvPicPr>
            <a:picLocks noChangeAspect="1"/>
          </p:cNvPicPr>
          <p:nvPr/>
        </p:nvPicPr>
        <p:blipFill>
          <a:blip r:embed="rId10"/>
          <a:stretch>
            <a:fillRect/>
          </a:stretch>
        </p:blipFill>
        <p:spPr>
          <a:xfrm>
            <a:off x="1901951" y="3263982"/>
            <a:ext cx="1738985" cy="1304239"/>
          </a:xfrm>
          <a:prstGeom prst="rect">
            <a:avLst/>
          </a:prstGeom>
        </p:spPr>
      </p:pic>
      <p:pic>
        <p:nvPicPr>
          <p:cNvPr id="14" name="Picture 13"/>
          <p:cNvPicPr>
            <a:picLocks noChangeAspect="1"/>
          </p:cNvPicPr>
          <p:nvPr/>
        </p:nvPicPr>
        <p:blipFill>
          <a:blip r:embed="rId11"/>
          <a:stretch>
            <a:fillRect/>
          </a:stretch>
        </p:blipFill>
        <p:spPr>
          <a:xfrm>
            <a:off x="8130224" y="3300728"/>
            <a:ext cx="3713676" cy="2785257"/>
          </a:xfrm>
          <a:prstGeom prst="rect">
            <a:avLst/>
          </a:prstGeom>
        </p:spPr>
      </p:pic>
      <p:pic>
        <p:nvPicPr>
          <p:cNvPr id="15" name="Picture 14"/>
          <p:cNvPicPr>
            <a:picLocks noChangeAspect="1"/>
          </p:cNvPicPr>
          <p:nvPr/>
        </p:nvPicPr>
        <p:blipFill>
          <a:blip r:embed="rId12"/>
          <a:stretch>
            <a:fillRect/>
          </a:stretch>
        </p:blipFill>
        <p:spPr>
          <a:xfrm rot="5400000">
            <a:off x="2323333" y="5001506"/>
            <a:ext cx="1197409" cy="898057"/>
          </a:xfrm>
          <a:prstGeom prst="rect">
            <a:avLst/>
          </a:prstGeom>
        </p:spPr>
      </p:pic>
      <p:sp>
        <p:nvSpPr>
          <p:cNvPr id="16" name="TextBox 15"/>
          <p:cNvSpPr txBox="1"/>
          <p:nvPr/>
        </p:nvSpPr>
        <p:spPr>
          <a:xfrm>
            <a:off x="135825" y="2505694"/>
            <a:ext cx="215365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1. Choose a pillow case or white/cream fabric.</a:t>
            </a:r>
            <a:endParaRPr lang="en-GB" sz="1100" dirty="0"/>
          </a:p>
        </p:txBody>
      </p:sp>
      <p:sp>
        <p:nvSpPr>
          <p:cNvPr id="17" name="TextBox 16"/>
          <p:cNvSpPr txBox="1"/>
          <p:nvPr/>
        </p:nvSpPr>
        <p:spPr>
          <a:xfrm>
            <a:off x="2496512" y="2475847"/>
            <a:ext cx="1849858"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2. Select a potato, quite a big one works best!</a:t>
            </a:r>
            <a:endParaRPr lang="en-GB" sz="1100" dirty="0"/>
          </a:p>
        </p:txBody>
      </p:sp>
      <p:sp>
        <p:nvSpPr>
          <p:cNvPr id="18" name="TextBox 17"/>
          <p:cNvSpPr txBox="1"/>
          <p:nvPr/>
        </p:nvSpPr>
        <p:spPr>
          <a:xfrm>
            <a:off x="4392776" y="2301373"/>
            <a:ext cx="2834761"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3. Using a pen try and draw on a faint outline of the shape you want to print. Choose a basic shape as detailed ones are tricky to achieve. We choose a circle and a leaf print –             see below.</a:t>
            </a:r>
            <a:endParaRPr lang="en-GB" sz="1100" dirty="0"/>
          </a:p>
        </p:txBody>
      </p:sp>
      <p:sp>
        <p:nvSpPr>
          <p:cNvPr id="19" name="TextBox 18"/>
          <p:cNvSpPr txBox="1"/>
          <p:nvPr/>
        </p:nvSpPr>
        <p:spPr>
          <a:xfrm>
            <a:off x="7283650" y="2449439"/>
            <a:ext cx="1849858"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4. Use a sharp knife to cut out to the shape you want. The shape must be sticking up to print well.</a:t>
            </a:r>
            <a:endParaRPr lang="en-GB" sz="1100" dirty="0"/>
          </a:p>
        </p:txBody>
      </p:sp>
      <p:sp>
        <p:nvSpPr>
          <p:cNvPr id="20" name="TextBox 19"/>
          <p:cNvSpPr txBox="1"/>
          <p:nvPr/>
        </p:nvSpPr>
        <p:spPr>
          <a:xfrm>
            <a:off x="9495138" y="2456477"/>
            <a:ext cx="236483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5. Blot any excess moisture from the potato onto kitchen roll. You want your potato to be as dry as possible when printing.</a:t>
            </a:r>
            <a:endParaRPr lang="en-GB" sz="1100" dirty="0"/>
          </a:p>
        </p:txBody>
      </p:sp>
      <p:sp>
        <p:nvSpPr>
          <p:cNvPr id="21" name="TextBox 20"/>
          <p:cNvSpPr txBox="1"/>
          <p:nvPr/>
        </p:nvSpPr>
        <p:spPr>
          <a:xfrm>
            <a:off x="146047" y="6177211"/>
            <a:ext cx="4447327"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6. Paint a colour onto your raised surface on your potato. Acrylic paint works best but any paint will do. Make it smooth and once applied you will need to print quickly onto your fabric to get the best results.</a:t>
            </a:r>
            <a:endParaRPr lang="en-GB" sz="1100" dirty="0"/>
          </a:p>
        </p:txBody>
      </p:sp>
      <p:sp>
        <p:nvSpPr>
          <p:cNvPr id="22" name="TextBox 21"/>
          <p:cNvSpPr txBox="1"/>
          <p:nvPr/>
        </p:nvSpPr>
        <p:spPr>
          <a:xfrm>
            <a:off x="4689808" y="5679899"/>
            <a:ext cx="3440416"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7. Print directly onto your fabric. You may get more than one print before applying more paint but it will fade so if you want each print to be the same, wipe off excess paint and apply again and print.</a:t>
            </a:r>
          </a:p>
          <a:p>
            <a:r>
              <a:rPr lang="en-GB" sz="1100" dirty="0" smtClean="0"/>
              <a:t>You can play around with colour schemes and patterns.</a:t>
            </a:r>
            <a:endParaRPr lang="en-GB" sz="1100" dirty="0"/>
          </a:p>
        </p:txBody>
      </p:sp>
      <p:sp>
        <p:nvSpPr>
          <p:cNvPr id="23" name="TextBox 22"/>
          <p:cNvSpPr txBox="1"/>
          <p:nvPr/>
        </p:nvSpPr>
        <p:spPr>
          <a:xfrm>
            <a:off x="8419561" y="5838656"/>
            <a:ext cx="3440416"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8</a:t>
            </a:r>
            <a:r>
              <a:rPr lang="en-GB" sz="1100" dirty="0" smtClean="0"/>
              <a:t>. Repeat and build up different patterns using different shapes and colours.</a:t>
            </a:r>
          </a:p>
          <a:p>
            <a:r>
              <a:rPr lang="en-GB" sz="1100" dirty="0" smtClean="0"/>
              <a:t>Leave to dry for 1 hour.</a:t>
            </a:r>
          </a:p>
          <a:p>
            <a:r>
              <a:rPr lang="en-GB" sz="1100" dirty="0" smtClean="0"/>
              <a:t>Well done you have successfully created your own unique BLOCK PRINT.</a:t>
            </a:r>
            <a:endParaRPr lang="en-GB" sz="1100" dirty="0"/>
          </a:p>
        </p:txBody>
      </p:sp>
      <p:pic>
        <p:nvPicPr>
          <p:cNvPr id="24" name="Picture 23"/>
          <p:cNvPicPr>
            <a:picLocks noChangeAspect="1"/>
          </p:cNvPicPr>
          <p:nvPr/>
        </p:nvPicPr>
        <p:blipFill rotWithShape="1">
          <a:blip r:embed="rId13"/>
          <a:srcRect l="24985" t="24681" b="-1"/>
          <a:stretch/>
        </p:blipFill>
        <p:spPr>
          <a:xfrm>
            <a:off x="7085687" y="634604"/>
            <a:ext cx="1568853" cy="1195910"/>
          </a:xfrm>
          <a:prstGeom prst="rect">
            <a:avLst/>
          </a:prstGeom>
        </p:spPr>
      </p:pic>
      <p:pic>
        <p:nvPicPr>
          <p:cNvPr id="7" name="Picture 6"/>
          <p:cNvPicPr>
            <a:picLocks noChangeAspect="1"/>
          </p:cNvPicPr>
          <p:nvPr/>
        </p:nvPicPr>
        <p:blipFill>
          <a:blip r:embed="rId14"/>
          <a:stretch>
            <a:fillRect/>
          </a:stretch>
        </p:blipFill>
        <p:spPr>
          <a:xfrm>
            <a:off x="8039595" y="1280717"/>
            <a:ext cx="1358046" cy="1020656"/>
          </a:xfrm>
          <a:prstGeom prst="rect">
            <a:avLst/>
          </a:prstGeom>
        </p:spPr>
      </p:pic>
      <p:sp>
        <p:nvSpPr>
          <p:cNvPr id="25" name="TextBox 24"/>
          <p:cNvSpPr txBox="1"/>
          <p:nvPr/>
        </p:nvSpPr>
        <p:spPr>
          <a:xfrm>
            <a:off x="5297694" y="0"/>
            <a:ext cx="689430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solidFill>
                  <a:srgbClr val="FF0000"/>
                </a:solidFill>
              </a:rPr>
              <a:t>Equipment:</a:t>
            </a:r>
            <a:r>
              <a:rPr lang="en-GB" dirty="0" smtClean="0"/>
              <a:t> pillowcase, potato, sharp knife, pen, paint, paintbrush.</a:t>
            </a:r>
            <a:endParaRPr lang="en-GB" dirty="0"/>
          </a:p>
        </p:txBody>
      </p:sp>
    </p:spTree>
    <p:extLst>
      <p:ext uri="{BB962C8B-B14F-4D97-AF65-F5344CB8AC3E}">
        <p14:creationId xmlns:p14="http://schemas.microsoft.com/office/powerpoint/2010/main" val="205345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969" r="18776"/>
          <a:stretch/>
        </p:blipFill>
        <p:spPr>
          <a:xfrm rot="5400000">
            <a:off x="385155" y="738378"/>
            <a:ext cx="2237315" cy="2532612"/>
          </a:xfrm>
          <a:prstGeom prst="rect">
            <a:avLst/>
          </a:prstGeom>
        </p:spPr>
      </p:pic>
      <p:pic>
        <p:nvPicPr>
          <p:cNvPr id="3" name="Picture 2"/>
          <p:cNvPicPr>
            <a:picLocks noChangeAspect="1"/>
          </p:cNvPicPr>
          <p:nvPr/>
        </p:nvPicPr>
        <p:blipFill>
          <a:blip r:embed="rId3"/>
          <a:stretch>
            <a:fillRect/>
          </a:stretch>
        </p:blipFill>
        <p:spPr>
          <a:xfrm rot="5400000">
            <a:off x="3304047" y="922124"/>
            <a:ext cx="2427514" cy="1820636"/>
          </a:xfrm>
          <a:prstGeom prst="rect">
            <a:avLst/>
          </a:prstGeom>
        </p:spPr>
      </p:pic>
      <p:pic>
        <p:nvPicPr>
          <p:cNvPr id="4" name="Picture 3"/>
          <p:cNvPicPr>
            <a:picLocks noChangeAspect="1"/>
          </p:cNvPicPr>
          <p:nvPr/>
        </p:nvPicPr>
        <p:blipFill>
          <a:blip r:embed="rId4"/>
          <a:stretch>
            <a:fillRect/>
          </a:stretch>
        </p:blipFill>
        <p:spPr>
          <a:xfrm rot="5400000">
            <a:off x="5425154" y="935464"/>
            <a:ext cx="2427515" cy="1820636"/>
          </a:xfrm>
          <a:prstGeom prst="rect">
            <a:avLst/>
          </a:prstGeom>
        </p:spPr>
      </p:pic>
      <p:pic>
        <p:nvPicPr>
          <p:cNvPr id="5" name="Picture 4"/>
          <p:cNvPicPr>
            <a:picLocks noChangeAspect="1"/>
          </p:cNvPicPr>
          <p:nvPr/>
        </p:nvPicPr>
        <p:blipFill rotWithShape="1">
          <a:blip r:embed="rId5"/>
          <a:srcRect l="21446" t="16580" r="7621"/>
          <a:stretch/>
        </p:blipFill>
        <p:spPr>
          <a:xfrm rot="5400000">
            <a:off x="7969259" y="902086"/>
            <a:ext cx="2375192" cy="2094961"/>
          </a:xfrm>
          <a:prstGeom prst="rect">
            <a:avLst/>
          </a:prstGeom>
        </p:spPr>
      </p:pic>
      <p:pic>
        <p:nvPicPr>
          <p:cNvPr id="6" name="Picture 5"/>
          <p:cNvPicPr>
            <a:picLocks noChangeAspect="1"/>
          </p:cNvPicPr>
          <p:nvPr/>
        </p:nvPicPr>
        <p:blipFill>
          <a:blip r:embed="rId6"/>
          <a:stretch>
            <a:fillRect/>
          </a:stretch>
        </p:blipFill>
        <p:spPr>
          <a:xfrm>
            <a:off x="237507" y="4240699"/>
            <a:ext cx="2177143" cy="1632857"/>
          </a:xfrm>
          <a:prstGeom prst="rect">
            <a:avLst/>
          </a:prstGeom>
        </p:spPr>
      </p:pic>
      <p:pic>
        <p:nvPicPr>
          <p:cNvPr id="7" name="Picture 6"/>
          <p:cNvPicPr>
            <a:picLocks noChangeAspect="1"/>
          </p:cNvPicPr>
          <p:nvPr/>
        </p:nvPicPr>
        <p:blipFill>
          <a:blip r:embed="rId7"/>
          <a:stretch>
            <a:fillRect/>
          </a:stretch>
        </p:blipFill>
        <p:spPr>
          <a:xfrm>
            <a:off x="2586841" y="4240698"/>
            <a:ext cx="2177143" cy="1632857"/>
          </a:xfrm>
          <a:prstGeom prst="rect">
            <a:avLst/>
          </a:prstGeom>
        </p:spPr>
      </p:pic>
      <p:pic>
        <p:nvPicPr>
          <p:cNvPr id="8" name="Picture 7"/>
          <p:cNvPicPr>
            <a:picLocks noChangeAspect="1"/>
          </p:cNvPicPr>
          <p:nvPr/>
        </p:nvPicPr>
        <p:blipFill>
          <a:blip r:embed="rId8"/>
          <a:stretch>
            <a:fillRect/>
          </a:stretch>
        </p:blipFill>
        <p:spPr>
          <a:xfrm>
            <a:off x="4988378" y="4065537"/>
            <a:ext cx="2410691" cy="1808018"/>
          </a:xfrm>
          <a:prstGeom prst="rect">
            <a:avLst/>
          </a:prstGeom>
        </p:spPr>
      </p:pic>
      <p:pic>
        <p:nvPicPr>
          <p:cNvPr id="9" name="Picture 8"/>
          <p:cNvPicPr>
            <a:picLocks noChangeAspect="1"/>
          </p:cNvPicPr>
          <p:nvPr/>
        </p:nvPicPr>
        <p:blipFill>
          <a:blip r:embed="rId9"/>
          <a:stretch>
            <a:fillRect/>
          </a:stretch>
        </p:blipFill>
        <p:spPr>
          <a:xfrm rot="5400000">
            <a:off x="7324237" y="4071868"/>
            <a:ext cx="2393807" cy="1795355"/>
          </a:xfrm>
          <a:prstGeom prst="rect">
            <a:avLst/>
          </a:prstGeom>
        </p:spPr>
      </p:pic>
      <p:pic>
        <p:nvPicPr>
          <p:cNvPr id="10" name="Picture 9"/>
          <p:cNvPicPr>
            <a:picLocks noChangeAspect="1"/>
          </p:cNvPicPr>
          <p:nvPr/>
        </p:nvPicPr>
        <p:blipFill>
          <a:blip r:embed="rId10"/>
          <a:stretch>
            <a:fillRect/>
          </a:stretch>
        </p:blipFill>
        <p:spPr>
          <a:xfrm rot="5400000">
            <a:off x="9358181" y="4071869"/>
            <a:ext cx="2393808" cy="1795356"/>
          </a:xfrm>
          <a:prstGeom prst="rect">
            <a:avLst/>
          </a:prstGeom>
        </p:spPr>
      </p:pic>
      <p:sp>
        <p:nvSpPr>
          <p:cNvPr id="11" name="TextBox 10"/>
          <p:cNvSpPr txBox="1"/>
          <p:nvPr/>
        </p:nvSpPr>
        <p:spPr>
          <a:xfrm>
            <a:off x="350875" y="148856"/>
            <a:ext cx="30573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Task - Stencil Printing at home!</a:t>
            </a:r>
            <a:endParaRPr lang="en-GB" dirty="0"/>
          </a:p>
        </p:txBody>
      </p:sp>
      <p:sp>
        <p:nvSpPr>
          <p:cNvPr id="13" name="TextBox 12"/>
          <p:cNvSpPr txBox="1"/>
          <p:nvPr/>
        </p:nvSpPr>
        <p:spPr>
          <a:xfrm>
            <a:off x="94298" y="3192944"/>
            <a:ext cx="3705806"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1. Choose a piece of card or thick paper. If you only have normal paper that will work too but you may need to be extra careful not to apply too much paint. The paper can be any colour. Now draw a shape that you want to repeat print onto the paper/card.</a:t>
            </a:r>
            <a:endParaRPr lang="en-GB" sz="1100" dirty="0"/>
          </a:p>
        </p:txBody>
      </p:sp>
      <p:sp>
        <p:nvSpPr>
          <p:cNvPr id="14" name="TextBox 13"/>
          <p:cNvSpPr txBox="1"/>
          <p:nvPr/>
        </p:nvSpPr>
        <p:spPr>
          <a:xfrm>
            <a:off x="4984530" y="3192944"/>
            <a:ext cx="1362229"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2. Cut out the shape, take care when using scissors.</a:t>
            </a:r>
            <a:endParaRPr lang="en-GB" sz="1100" dirty="0"/>
          </a:p>
        </p:txBody>
      </p:sp>
      <p:sp>
        <p:nvSpPr>
          <p:cNvPr id="15" name="TextBox 14"/>
          <p:cNvSpPr txBox="1"/>
          <p:nvPr/>
        </p:nvSpPr>
        <p:spPr>
          <a:xfrm>
            <a:off x="8109375" y="3192943"/>
            <a:ext cx="215365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3. Your stencil should look something like this one above.</a:t>
            </a:r>
            <a:endParaRPr lang="en-GB" sz="1100" dirty="0"/>
          </a:p>
        </p:txBody>
      </p:sp>
      <p:sp>
        <p:nvSpPr>
          <p:cNvPr id="16" name="TextBox 15"/>
          <p:cNvSpPr txBox="1"/>
          <p:nvPr/>
        </p:nvSpPr>
        <p:spPr>
          <a:xfrm>
            <a:off x="230103" y="5960620"/>
            <a:ext cx="215365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4. Now apply paint to your paint brush.</a:t>
            </a:r>
            <a:endParaRPr lang="en-GB" sz="1100" dirty="0"/>
          </a:p>
        </p:txBody>
      </p:sp>
      <p:sp>
        <p:nvSpPr>
          <p:cNvPr id="17" name="TextBox 16"/>
          <p:cNvSpPr txBox="1"/>
          <p:nvPr/>
        </p:nvSpPr>
        <p:spPr>
          <a:xfrm>
            <a:off x="2910197" y="5960620"/>
            <a:ext cx="421772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5. Lay the stencil hole over your fabric/pillow case and dab the paint onto the fabric in the gap to create the shape of your stencil. Keep applying paint until the colour looks right. You may want it more solid and so keep going and add more paint to your paintbrush if necessary.</a:t>
            </a:r>
            <a:endParaRPr lang="en-GB" sz="1100" dirty="0"/>
          </a:p>
        </p:txBody>
      </p:sp>
      <p:sp>
        <p:nvSpPr>
          <p:cNvPr id="18" name="TextBox 17"/>
          <p:cNvSpPr txBox="1"/>
          <p:nvPr/>
        </p:nvSpPr>
        <p:spPr>
          <a:xfrm>
            <a:off x="10334012" y="148856"/>
            <a:ext cx="1636915"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solidFill>
                  <a:srgbClr val="FF0000"/>
                </a:solidFill>
              </a:rPr>
              <a:t>Equipment</a:t>
            </a:r>
          </a:p>
          <a:p>
            <a:pPr marL="285750" indent="-285750">
              <a:buFont typeface="Arial" panose="020B0604020202020204" pitchFamily="34" charset="0"/>
              <a:buChar char="•"/>
            </a:pPr>
            <a:r>
              <a:rPr lang="en-GB" dirty="0" smtClean="0"/>
              <a:t>Paper/card</a:t>
            </a:r>
          </a:p>
          <a:p>
            <a:pPr marL="285750" indent="-285750">
              <a:buFont typeface="Arial" panose="020B0604020202020204" pitchFamily="34" charset="0"/>
              <a:buChar char="•"/>
            </a:pPr>
            <a:r>
              <a:rPr lang="en-GB" dirty="0" smtClean="0"/>
              <a:t>Pillow case</a:t>
            </a:r>
          </a:p>
          <a:p>
            <a:pPr marL="285750" indent="-285750">
              <a:buFont typeface="Arial" panose="020B0604020202020204" pitchFamily="34" charset="0"/>
              <a:buChar char="•"/>
            </a:pPr>
            <a:r>
              <a:rPr lang="en-GB" dirty="0" smtClean="0"/>
              <a:t>Paint</a:t>
            </a:r>
          </a:p>
          <a:p>
            <a:pPr marL="285750" indent="-285750">
              <a:buFont typeface="Arial" panose="020B0604020202020204" pitchFamily="34" charset="0"/>
              <a:buChar char="•"/>
            </a:pPr>
            <a:r>
              <a:rPr lang="en-GB" dirty="0" smtClean="0"/>
              <a:t>Paint brush</a:t>
            </a:r>
          </a:p>
          <a:p>
            <a:pPr marL="285750" indent="-285750">
              <a:buFont typeface="Arial" panose="020B0604020202020204" pitchFamily="34" charset="0"/>
              <a:buChar char="•"/>
            </a:pPr>
            <a:r>
              <a:rPr lang="en-GB" dirty="0" smtClean="0"/>
              <a:t>Scissors</a:t>
            </a:r>
          </a:p>
          <a:p>
            <a:pPr marL="285750" indent="-285750">
              <a:buFont typeface="Arial" panose="020B0604020202020204" pitchFamily="34" charset="0"/>
              <a:buChar char="•"/>
            </a:pPr>
            <a:r>
              <a:rPr lang="en-GB" dirty="0" smtClean="0"/>
              <a:t>pen</a:t>
            </a:r>
            <a:endParaRPr lang="en-GB" dirty="0"/>
          </a:p>
        </p:txBody>
      </p:sp>
      <p:sp>
        <p:nvSpPr>
          <p:cNvPr id="19" name="TextBox 18"/>
          <p:cNvSpPr txBox="1"/>
          <p:nvPr/>
        </p:nvSpPr>
        <p:spPr>
          <a:xfrm>
            <a:off x="7455505" y="6222230"/>
            <a:ext cx="4265440"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5. You now have one stencil printed heart/shape. Repeat in a pattern of your choice. Remember to re-apply paint to achieve a deep colour each time. Well done!</a:t>
            </a:r>
            <a:endParaRPr lang="en-GB" sz="1100" dirty="0"/>
          </a:p>
        </p:txBody>
      </p:sp>
    </p:spTree>
    <p:extLst>
      <p:ext uri="{BB962C8B-B14F-4D97-AF65-F5344CB8AC3E}">
        <p14:creationId xmlns:p14="http://schemas.microsoft.com/office/powerpoint/2010/main" val="81975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2877" y="557972"/>
            <a:ext cx="2998410" cy="4359102"/>
          </a:xfrm>
          <a:prstGeom prst="rect">
            <a:avLst/>
          </a:prstGeom>
        </p:spPr>
      </p:pic>
      <p:sp>
        <p:nvSpPr>
          <p:cNvPr id="3" name="TextBox 2"/>
          <p:cNvSpPr txBox="1"/>
          <p:nvPr/>
        </p:nvSpPr>
        <p:spPr>
          <a:xfrm>
            <a:off x="1775520" y="188640"/>
            <a:ext cx="2736304" cy="369332"/>
          </a:xfrm>
          <a:prstGeom prst="rect">
            <a:avLst/>
          </a:prstGeom>
          <a:noFill/>
        </p:spPr>
        <p:txBody>
          <a:bodyPr wrap="square" rtlCol="0">
            <a:spAutoFit/>
          </a:bodyPr>
          <a:lstStyle/>
          <a:p>
            <a:r>
              <a:rPr lang="en-GB" dirty="0"/>
              <a:t>Half drop pattern repeat</a:t>
            </a:r>
          </a:p>
        </p:txBody>
      </p:sp>
      <p:pic>
        <p:nvPicPr>
          <p:cNvPr id="4" name="Picture 3"/>
          <p:cNvPicPr>
            <a:picLocks noChangeAspect="1"/>
          </p:cNvPicPr>
          <p:nvPr/>
        </p:nvPicPr>
        <p:blipFill>
          <a:blip r:embed="rId3"/>
          <a:stretch>
            <a:fillRect/>
          </a:stretch>
        </p:blipFill>
        <p:spPr>
          <a:xfrm>
            <a:off x="5282359" y="3354942"/>
            <a:ext cx="2748820" cy="3153345"/>
          </a:xfrm>
          <a:prstGeom prst="rect">
            <a:avLst/>
          </a:prstGeom>
        </p:spPr>
      </p:pic>
      <p:sp>
        <p:nvSpPr>
          <p:cNvPr id="5" name="TextBox 4"/>
          <p:cNvSpPr txBox="1"/>
          <p:nvPr/>
        </p:nvSpPr>
        <p:spPr>
          <a:xfrm>
            <a:off x="4773930" y="188640"/>
            <a:ext cx="2736304" cy="369332"/>
          </a:xfrm>
          <a:prstGeom prst="rect">
            <a:avLst/>
          </a:prstGeom>
          <a:noFill/>
        </p:spPr>
        <p:txBody>
          <a:bodyPr wrap="square" rtlCol="0">
            <a:spAutoFit/>
          </a:bodyPr>
          <a:lstStyle/>
          <a:p>
            <a:r>
              <a:rPr lang="en-GB" dirty="0"/>
              <a:t>Full drop pattern repeat</a:t>
            </a:r>
          </a:p>
        </p:txBody>
      </p:sp>
      <p:pic>
        <p:nvPicPr>
          <p:cNvPr id="6" name="Picture 5"/>
          <p:cNvPicPr>
            <a:picLocks noChangeAspect="1"/>
          </p:cNvPicPr>
          <p:nvPr/>
        </p:nvPicPr>
        <p:blipFill>
          <a:blip r:embed="rId4"/>
          <a:stretch>
            <a:fillRect/>
          </a:stretch>
        </p:blipFill>
        <p:spPr>
          <a:xfrm>
            <a:off x="1741562" y="693868"/>
            <a:ext cx="2744337" cy="2043655"/>
          </a:xfrm>
          <a:prstGeom prst="rect">
            <a:avLst/>
          </a:prstGeom>
        </p:spPr>
      </p:pic>
      <p:pic>
        <p:nvPicPr>
          <p:cNvPr id="7" name="Picture 6"/>
          <p:cNvPicPr>
            <a:picLocks noChangeAspect="1"/>
          </p:cNvPicPr>
          <p:nvPr/>
        </p:nvPicPr>
        <p:blipFill>
          <a:blip r:embed="rId5"/>
          <a:stretch>
            <a:fillRect/>
          </a:stretch>
        </p:blipFill>
        <p:spPr>
          <a:xfrm>
            <a:off x="1775520" y="2861834"/>
            <a:ext cx="2700278" cy="3092383"/>
          </a:xfrm>
          <a:prstGeom prst="rect">
            <a:avLst/>
          </a:prstGeom>
        </p:spPr>
      </p:pic>
      <p:sp>
        <p:nvSpPr>
          <p:cNvPr id="8" name="TextBox 7"/>
          <p:cNvSpPr txBox="1"/>
          <p:nvPr/>
        </p:nvSpPr>
        <p:spPr>
          <a:xfrm>
            <a:off x="8225695" y="188640"/>
            <a:ext cx="2736304" cy="369332"/>
          </a:xfrm>
          <a:prstGeom prst="rect">
            <a:avLst/>
          </a:prstGeom>
          <a:noFill/>
        </p:spPr>
        <p:txBody>
          <a:bodyPr wrap="square" rtlCol="0">
            <a:spAutoFit/>
          </a:bodyPr>
          <a:lstStyle/>
          <a:p>
            <a:r>
              <a:rPr lang="en-GB" dirty="0"/>
              <a:t>Random pattern repeat</a:t>
            </a:r>
          </a:p>
        </p:txBody>
      </p:sp>
      <p:pic>
        <p:nvPicPr>
          <p:cNvPr id="9" name="Picture 8"/>
          <p:cNvPicPr>
            <a:picLocks noChangeAspect="1"/>
          </p:cNvPicPr>
          <p:nvPr/>
        </p:nvPicPr>
        <p:blipFill>
          <a:blip r:embed="rId6"/>
          <a:stretch>
            <a:fillRect/>
          </a:stretch>
        </p:blipFill>
        <p:spPr>
          <a:xfrm>
            <a:off x="8254667" y="722414"/>
            <a:ext cx="2266950" cy="2019300"/>
          </a:xfrm>
          <a:prstGeom prst="rect">
            <a:avLst/>
          </a:prstGeom>
        </p:spPr>
      </p:pic>
      <p:pic>
        <p:nvPicPr>
          <p:cNvPr id="10" name="Picture 9"/>
          <p:cNvPicPr>
            <a:picLocks noChangeAspect="1"/>
          </p:cNvPicPr>
          <p:nvPr/>
        </p:nvPicPr>
        <p:blipFill>
          <a:blip r:embed="rId7"/>
          <a:stretch>
            <a:fillRect/>
          </a:stretch>
        </p:blipFill>
        <p:spPr>
          <a:xfrm>
            <a:off x="8505826" y="2297666"/>
            <a:ext cx="2162175" cy="2114550"/>
          </a:xfrm>
          <a:prstGeom prst="rect">
            <a:avLst/>
          </a:prstGeom>
        </p:spPr>
      </p:pic>
      <p:pic>
        <p:nvPicPr>
          <p:cNvPr id="11" name="Picture 10"/>
          <p:cNvPicPr>
            <a:picLocks noChangeAspect="1"/>
          </p:cNvPicPr>
          <p:nvPr/>
        </p:nvPicPr>
        <p:blipFill>
          <a:blip r:embed="rId8"/>
          <a:stretch>
            <a:fillRect/>
          </a:stretch>
        </p:blipFill>
        <p:spPr>
          <a:xfrm>
            <a:off x="8225696" y="4365162"/>
            <a:ext cx="2143125" cy="2143125"/>
          </a:xfrm>
          <a:prstGeom prst="rect">
            <a:avLst/>
          </a:prstGeom>
        </p:spPr>
      </p:pic>
    </p:spTree>
    <p:extLst>
      <p:ext uri="{BB962C8B-B14F-4D97-AF65-F5344CB8AC3E}">
        <p14:creationId xmlns:p14="http://schemas.microsoft.com/office/powerpoint/2010/main" val="3623118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1992</TotalTime>
  <Words>481</Words>
  <Application>Microsoft Office PowerPoint</Application>
  <PresentationFormat>Widescreen</PresentationFormat>
  <Paragraphs>30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Clark</dc:creator>
  <cp:lastModifiedBy>A Jackson</cp:lastModifiedBy>
  <cp:revision>155</cp:revision>
  <cp:lastPrinted>2018-03-22T16:07:05Z</cp:lastPrinted>
  <dcterms:created xsi:type="dcterms:W3CDTF">2018-01-16T10:52:00Z</dcterms:created>
  <dcterms:modified xsi:type="dcterms:W3CDTF">2020-05-18T13:26:24Z</dcterms:modified>
</cp:coreProperties>
</file>